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3" r:id="rId1"/>
  </p:sldMasterIdLst>
  <p:notesMasterIdLst>
    <p:notesMasterId r:id="rId5"/>
  </p:notesMasterIdLst>
  <p:sldIdLst>
    <p:sldId id="272" r:id="rId2"/>
    <p:sldId id="278" r:id="rId3"/>
    <p:sldId id="279" r:id="rId4"/>
  </p:sldIdLst>
  <p:sldSz cx="9144000" cy="5145088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551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CCBF"/>
    <a:srgbClr val="BBBD22"/>
    <a:srgbClr val="C8C8C8"/>
    <a:srgbClr val="BABABA"/>
    <a:srgbClr val="F56F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42" autoAdjust="0"/>
    <p:restoredTop sz="95327" autoAdjust="0"/>
  </p:normalViewPr>
  <p:slideViewPr>
    <p:cSldViewPr snapToGrid="0">
      <p:cViewPr varScale="1">
        <p:scale>
          <a:sx n="142" d="100"/>
          <a:sy n="142" d="100"/>
        </p:scale>
        <p:origin x="846" y="102"/>
      </p:cViewPr>
      <p:guideLst>
        <p:guide orient="horz" pos="1620"/>
        <p:guide pos="551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8F02CA-77CB-4E54-B712-21E588799EE8}" type="datetimeFigureOut">
              <a:rPr lang="de-DE" smtClean="0"/>
              <a:t>25.10.2022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46088" y="1243013"/>
            <a:ext cx="5965825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786362"/>
            <a:ext cx="5486400" cy="39161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3F729A-0AF0-4995-B32B-9504BC6896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0794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68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840" algn="l" defTabSz="68568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680" algn="l" defTabSz="68568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520" algn="l" defTabSz="68568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360" algn="l" defTabSz="68568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200" algn="l" defTabSz="68568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040" algn="l" defTabSz="68568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399880" algn="l" defTabSz="68568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2720" algn="l" defTabSz="68568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Bildplatzhalter 4"/>
          <p:cNvSpPr>
            <a:spLocks noGrp="1"/>
          </p:cNvSpPr>
          <p:nvPr>
            <p:ph type="pic" sz="quarter" idx="10" hasCustomPrompt="1"/>
          </p:nvPr>
        </p:nvSpPr>
        <p:spPr>
          <a:xfrm>
            <a:off x="117231" y="2714625"/>
            <a:ext cx="8928344" cy="2031205"/>
          </a:xfrm>
          <a:prstGeom prst="round2DiagRect">
            <a:avLst>
              <a:gd name="adj1" fmla="val 0"/>
              <a:gd name="adj2" fmla="val 8317"/>
            </a:avLst>
          </a:prstGeom>
          <a:blipFill>
            <a:blip r:embed="rId2"/>
            <a:stretch>
              <a:fillRect/>
            </a:stretch>
          </a:blipFill>
          <a:ln w="12700">
            <a:solidFill>
              <a:schemeClr val="bg2"/>
            </a:solidFill>
          </a:ln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baseline="0"/>
            </a:lvl1pPr>
          </a:lstStyle>
          <a:p>
            <a:r>
              <a:rPr lang="de-DE" dirty="0"/>
              <a:t>Fügen Sie auf der Masterfolie ein frei wählbares Bild ein.</a:t>
            </a:r>
          </a:p>
        </p:txBody>
      </p:sp>
      <p:sp>
        <p:nvSpPr>
          <p:cNvPr id="13" name="Text Box 14">
            <a:extLst>
              <a:ext uri="{FF2B5EF4-FFF2-40B4-BE49-F238E27FC236}">
                <a16:creationId xmlns="" xmlns:a16="http://schemas.microsoft.com/office/drawing/2014/main" id="{6C188393-F356-4F5D-80C7-5DAA7302CA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8375" y="4826105"/>
            <a:ext cx="172720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r>
              <a:rPr lang="de-DE" altLang="de-DE" sz="1600" b="1" dirty="0">
                <a:solidFill>
                  <a:schemeClr val="tx1"/>
                </a:solidFill>
              </a:rPr>
              <a:t>www.kit.edu</a:t>
            </a:r>
          </a:p>
        </p:txBody>
      </p:sp>
      <p:sp>
        <p:nvSpPr>
          <p:cNvPr id="17" name="Text Box 14">
            <a:extLst>
              <a:ext uri="{FF2B5EF4-FFF2-40B4-BE49-F238E27FC236}">
                <a16:creationId xmlns="" xmlns:a16="http://schemas.microsoft.com/office/drawing/2014/main" id="{537A5579-09BA-4663-B67D-33B15420579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9746" y="4895776"/>
            <a:ext cx="3606670" cy="126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de-DE" sz="825" noProof="0" dirty="0"/>
              <a:t>KIT – Die Forschungsuniversität in der Helmholtz-Gemeinschaft</a:t>
            </a:r>
            <a:endParaRPr lang="en-US" sz="825" noProof="0" dirty="0"/>
          </a:p>
        </p:txBody>
      </p:sp>
      <p:pic>
        <p:nvPicPr>
          <p:cNvPr id="18" name="Grafik 17">
            <a:extLst>
              <a:ext uri="{FF2B5EF4-FFF2-40B4-BE49-F238E27FC236}">
                <a16:creationId xmlns="" xmlns:a16="http://schemas.microsoft.com/office/drawing/2014/main" id="{0486A875-9103-4865-A4A2-F6DFEEEA2EC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60000"/>
            <a:ext cx="1633427" cy="752400"/>
          </a:xfrm>
          <a:prstGeom prst="rect">
            <a:avLst/>
          </a:prstGeom>
        </p:spPr>
      </p:pic>
      <p:sp>
        <p:nvSpPr>
          <p:cNvPr id="16" name="Textplatzhalter 18"/>
          <p:cNvSpPr>
            <a:spLocks noGrp="1"/>
          </p:cNvSpPr>
          <p:nvPr>
            <p:ph type="body" sz="quarter" idx="11" hasCustomPrompt="1"/>
          </p:nvPr>
        </p:nvSpPr>
        <p:spPr>
          <a:xfrm>
            <a:off x="365443" y="1445896"/>
            <a:ext cx="8524557" cy="28511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2600" b="1"/>
            </a:lvl1pPr>
            <a:lvl2pPr marL="355600" indent="0">
              <a:buFont typeface="Arial" panose="020B0604020202020204" pitchFamily="34" charset="0"/>
              <a:buNone/>
              <a:defRPr sz="2600" b="1"/>
            </a:lvl2pPr>
            <a:lvl3pPr marL="717550" indent="0">
              <a:buFont typeface="Arial" panose="020B0604020202020204" pitchFamily="34" charset="0"/>
              <a:buNone/>
              <a:defRPr sz="2600" b="1"/>
            </a:lvl3pPr>
            <a:lvl4pPr marL="1073150" indent="0">
              <a:buFont typeface="Arial" panose="020B0604020202020204" pitchFamily="34" charset="0"/>
              <a:buNone/>
              <a:defRPr sz="2600" b="1"/>
            </a:lvl4pPr>
            <a:lvl5pPr marL="1435100" indent="0">
              <a:buFont typeface="Arial" panose="020B0604020202020204" pitchFamily="34" charset="0"/>
              <a:buNone/>
              <a:defRPr sz="2600" b="1"/>
            </a:lvl5pPr>
          </a:lstStyle>
          <a:p>
            <a:pPr lvl="0"/>
            <a:r>
              <a:rPr lang="de-DE" dirty="0"/>
              <a:t>Folientitel: Arial 26pt </a:t>
            </a:r>
            <a:r>
              <a:rPr lang="de-DE" dirty="0" err="1"/>
              <a:t>bold</a:t>
            </a:r>
            <a:endParaRPr lang="de-DE" dirty="0"/>
          </a:p>
        </p:txBody>
      </p:sp>
      <p:sp>
        <p:nvSpPr>
          <p:cNvPr id="25" name="Textplatzhalt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380675" y="1979930"/>
            <a:ext cx="8515675" cy="509905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800" b="1" i="0" baseline="0"/>
            </a:lvl1pPr>
            <a:lvl2pPr marL="355600" indent="0">
              <a:buFont typeface="Arial" panose="020B0604020202020204" pitchFamily="34" charset="0"/>
              <a:buNone/>
              <a:defRPr sz="1800" b="1" i="0"/>
            </a:lvl2pPr>
            <a:lvl3pPr marL="717550" indent="0">
              <a:buFont typeface="Arial" panose="020B0604020202020204" pitchFamily="34" charset="0"/>
              <a:buNone/>
              <a:defRPr sz="1800" b="1" i="0"/>
            </a:lvl3pPr>
            <a:lvl4pPr marL="1073150" indent="0">
              <a:buFont typeface="Arial" panose="020B0604020202020204" pitchFamily="34" charset="0"/>
              <a:buNone/>
              <a:defRPr sz="1800" b="1" i="0"/>
            </a:lvl4pPr>
            <a:lvl5pPr marL="1435100" indent="0">
              <a:buFont typeface="Arial" panose="020B0604020202020204" pitchFamily="34" charset="0"/>
              <a:buNone/>
              <a:defRPr sz="1800" b="1" i="0"/>
            </a:lvl5pPr>
          </a:lstStyle>
          <a:p>
            <a:pPr lvl="0"/>
            <a:r>
              <a:rPr lang="de-DE" dirty="0"/>
              <a:t>Unterzeile: Arial 18pt </a:t>
            </a:r>
            <a:r>
              <a:rPr lang="de-DE" dirty="0" err="1"/>
              <a:t>bold</a:t>
            </a:r>
            <a:r>
              <a:rPr lang="de-DE" dirty="0"/>
              <a:t/>
            </a:r>
            <a:br>
              <a:rPr lang="de-DE" dirty="0"/>
            </a:br>
            <a:r>
              <a:rPr lang="de-DE" dirty="0"/>
              <a:t>(Auch zweizeilig möglich)</a:t>
            </a:r>
          </a:p>
        </p:txBody>
      </p:sp>
    </p:spTree>
    <p:extLst>
      <p:ext uri="{BB962C8B-B14F-4D97-AF65-F5344CB8AC3E}">
        <p14:creationId xmlns:p14="http://schemas.microsoft.com/office/powerpoint/2010/main" val="190524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7234" y="4748824"/>
            <a:ext cx="1027755" cy="396264"/>
          </a:xfrm>
          <a:prstGeom prst="rect">
            <a:avLst/>
          </a:prstGeom>
        </p:spPr>
        <p:txBody>
          <a:bodyPr/>
          <a:lstStyle/>
          <a:p>
            <a:fld id="{EF9F2463-8150-4DAA-877D-A146C8C8C60A}" type="datetime1">
              <a:rPr lang="de-DE" smtClean="0"/>
              <a:t>25.10.2022</a:t>
            </a:fld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96EC4-B4CF-4701-AD06-A8439D6D8E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0272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1640" y="1188000"/>
            <a:ext cx="4882310" cy="3209146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200"/>
            </a:lvl4pPr>
            <a:lvl5pPr marL="1076612" indent="0">
              <a:buNone/>
              <a:defRPr sz="12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altLang="de-DE" dirty="0" err="1"/>
              <a:t>Mastertextformat</a:t>
            </a:r>
            <a:r>
              <a:rPr lang="en-US" altLang="de-DE" dirty="0"/>
              <a:t> </a:t>
            </a:r>
            <a:r>
              <a:rPr lang="en-US" altLang="de-DE" dirty="0" err="1"/>
              <a:t>bearbeiten</a:t>
            </a:r>
            <a:endParaRPr lang="en-US" altLang="de-DE" dirty="0"/>
          </a:p>
          <a:p>
            <a:pPr lvl="1"/>
            <a:r>
              <a:rPr lang="en-US" altLang="de-DE" dirty="0" err="1"/>
              <a:t>Zweite</a:t>
            </a:r>
            <a:r>
              <a:rPr lang="en-US" altLang="de-DE" dirty="0"/>
              <a:t> </a:t>
            </a:r>
            <a:r>
              <a:rPr lang="en-US" altLang="de-DE" dirty="0" err="1"/>
              <a:t>Ebene</a:t>
            </a:r>
            <a:endParaRPr lang="en-US" altLang="de-DE" dirty="0"/>
          </a:p>
          <a:p>
            <a:pPr lvl="2"/>
            <a:r>
              <a:rPr lang="en-US" altLang="de-DE" dirty="0" err="1"/>
              <a:t>Dritte</a:t>
            </a:r>
            <a:r>
              <a:rPr lang="en-US" altLang="de-DE" dirty="0"/>
              <a:t> </a:t>
            </a:r>
            <a:r>
              <a:rPr lang="en-US" altLang="de-DE" dirty="0" err="1"/>
              <a:t>Ebene</a:t>
            </a:r>
            <a:endParaRPr lang="en-US" altLang="de-DE" dirty="0"/>
          </a:p>
          <a:p>
            <a:pPr lvl="3"/>
            <a:r>
              <a:rPr lang="en-US" altLang="de-DE" dirty="0" err="1"/>
              <a:t>Vierte</a:t>
            </a:r>
            <a:r>
              <a:rPr lang="en-US" altLang="de-DE" dirty="0"/>
              <a:t> </a:t>
            </a:r>
            <a:r>
              <a:rPr lang="en-US" altLang="de-DE" dirty="0" err="1"/>
              <a:t>Ebene</a:t>
            </a:r>
            <a:endParaRPr lang="en-US" altLang="de-D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00051" y="1188001"/>
            <a:ext cx="3178969" cy="3209146"/>
          </a:xfrm>
        </p:spPr>
        <p:txBody>
          <a:bodyPr/>
          <a:lstStyle>
            <a:lvl1pPr marL="0" indent="0">
              <a:buNone/>
              <a:defRPr sz="1200"/>
            </a:lvl1pPr>
            <a:lvl2pPr marL="342991" indent="0">
              <a:buNone/>
              <a:defRPr sz="1050"/>
            </a:lvl2pPr>
            <a:lvl3pPr marL="685983" indent="0">
              <a:buNone/>
              <a:defRPr sz="900"/>
            </a:lvl3pPr>
            <a:lvl4pPr marL="1028974" indent="0">
              <a:buNone/>
              <a:defRPr sz="750"/>
            </a:lvl4pPr>
            <a:lvl5pPr marL="1371966" indent="0">
              <a:buNone/>
              <a:defRPr sz="750"/>
            </a:lvl5pPr>
            <a:lvl6pPr marL="1714957" indent="0">
              <a:buNone/>
              <a:defRPr sz="750"/>
            </a:lvl6pPr>
            <a:lvl7pPr marL="2057949" indent="0">
              <a:buNone/>
              <a:defRPr sz="750"/>
            </a:lvl7pPr>
            <a:lvl8pPr marL="2400940" indent="0">
              <a:buNone/>
              <a:defRPr sz="750"/>
            </a:lvl8pPr>
            <a:lvl9pPr marL="2743932" indent="0">
              <a:buNone/>
              <a:defRPr sz="750"/>
            </a:lvl9pPr>
          </a:lstStyle>
          <a:p>
            <a:pPr lvl="0"/>
            <a:r>
              <a:rPr lang="en-US" altLang="de-DE" dirty="0"/>
              <a:t>Click to add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96EC4-B4CF-4701-AD06-A8439D6D8E12}" type="slidenum">
              <a:rPr lang="de-DE" smtClean="0"/>
              <a:t>‹Nr.›</a:t>
            </a:fld>
            <a:endParaRPr lang="de-DE"/>
          </a:p>
        </p:txBody>
      </p:sp>
      <p:sp>
        <p:nvSpPr>
          <p:cNvPr id="9" name="Title Placeholder 1">
            <a:extLst>
              <a:ext uri="{FF2B5EF4-FFF2-40B4-BE49-F238E27FC236}">
                <a16:creationId xmlns="" xmlns:a16="http://schemas.microsoft.com/office/drawing/2014/main" id="{5F47D9EC-E3C8-4173-84B3-DB5A91069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000" y="296244"/>
            <a:ext cx="6869178" cy="575989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lvl1pPr>
              <a:defRPr/>
            </a:lvl1pPr>
          </a:lstStyle>
          <a:p>
            <a:r>
              <a:rPr lang="en-US" altLang="de-DE" dirty="0" err="1"/>
              <a:t>Mastertitelformat</a:t>
            </a:r>
            <a:r>
              <a:rPr lang="en-US" altLang="de-DE" dirty="0"/>
              <a:t> </a:t>
            </a:r>
            <a:r>
              <a:rPr lang="en-US" altLang="de-DE" dirty="0" err="1"/>
              <a:t>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0203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43915" y="468662"/>
            <a:ext cx="5471285" cy="3112861"/>
          </a:xfrm>
        </p:spPr>
        <p:txBody>
          <a:bodyPr anchor="t"/>
          <a:lstStyle>
            <a:lvl1pPr marL="0" indent="0">
              <a:buNone/>
              <a:defRPr sz="2401"/>
            </a:lvl1pPr>
            <a:lvl2pPr marL="342991" indent="0">
              <a:buNone/>
              <a:defRPr sz="2101"/>
            </a:lvl2pPr>
            <a:lvl3pPr marL="685983" indent="0">
              <a:buNone/>
              <a:defRPr sz="1800"/>
            </a:lvl3pPr>
            <a:lvl4pPr marL="1028974" indent="0">
              <a:buNone/>
              <a:defRPr sz="1500"/>
            </a:lvl4pPr>
            <a:lvl5pPr marL="1371966" indent="0">
              <a:buNone/>
              <a:defRPr sz="1500"/>
            </a:lvl5pPr>
            <a:lvl6pPr marL="1714957" indent="0">
              <a:buNone/>
              <a:defRPr sz="1500"/>
            </a:lvl6pPr>
            <a:lvl7pPr marL="2057949" indent="0">
              <a:buNone/>
              <a:defRPr sz="1500"/>
            </a:lvl7pPr>
            <a:lvl8pPr marL="2400940" indent="0">
              <a:buNone/>
              <a:defRPr sz="1500"/>
            </a:lvl8pPr>
            <a:lvl9pPr marL="2743932" indent="0">
              <a:buNone/>
              <a:defRPr sz="1500"/>
            </a:lvl9pPr>
          </a:lstStyle>
          <a:p>
            <a:r>
              <a:rPr lang="de-DE" dirty="0"/>
              <a:t>Bild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96EC4-B4CF-4701-AD06-A8439D6D8E12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Title 1">
            <a:extLst>
              <a:ext uri="{FF2B5EF4-FFF2-40B4-BE49-F238E27FC236}">
                <a16:creationId xmlns="" xmlns:a16="http://schemas.microsoft.com/office/drawing/2014/main" id="{874D6481-F98B-45EE-B6D0-BF8C42A11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3914" y="3628492"/>
            <a:ext cx="5468677" cy="425214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en-US" altLang="de-DE" dirty="0" err="1"/>
              <a:t>Mastertitelformat</a:t>
            </a:r>
            <a:r>
              <a:rPr lang="en-US" altLang="de-DE" dirty="0"/>
              <a:t> </a:t>
            </a:r>
            <a:r>
              <a:rPr lang="en-US" altLang="de-DE" dirty="0" err="1"/>
              <a:t>bearbeiten</a:t>
            </a:r>
            <a:endParaRPr lang="en-US" dirty="0"/>
          </a:p>
        </p:txBody>
      </p:sp>
      <p:sp>
        <p:nvSpPr>
          <p:cNvPr id="9" name="Text Placeholder 3">
            <a:extLst>
              <a:ext uri="{FF2B5EF4-FFF2-40B4-BE49-F238E27FC236}">
                <a16:creationId xmlns="" xmlns:a16="http://schemas.microsoft.com/office/drawing/2014/main" id="{85119134-5DDA-43C1-B0D4-2BD9056B0D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846522" y="4099062"/>
            <a:ext cx="5468677" cy="577364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342991" indent="0">
              <a:buNone/>
              <a:defRPr sz="1050"/>
            </a:lvl2pPr>
            <a:lvl3pPr marL="685983" indent="0">
              <a:buNone/>
              <a:defRPr sz="900"/>
            </a:lvl3pPr>
            <a:lvl4pPr marL="1028974" indent="0">
              <a:buNone/>
              <a:defRPr sz="750"/>
            </a:lvl4pPr>
            <a:lvl5pPr marL="1371966" indent="0">
              <a:buNone/>
              <a:defRPr sz="750"/>
            </a:lvl5pPr>
            <a:lvl6pPr marL="1714957" indent="0">
              <a:buNone/>
              <a:defRPr sz="750"/>
            </a:lvl6pPr>
            <a:lvl7pPr marL="2057949" indent="0">
              <a:buNone/>
              <a:defRPr sz="750"/>
            </a:lvl7pPr>
            <a:lvl8pPr marL="2400940" indent="0">
              <a:buNone/>
              <a:defRPr sz="750"/>
            </a:lvl8pPr>
            <a:lvl9pPr marL="2743932" indent="0">
              <a:buNone/>
              <a:defRPr sz="750"/>
            </a:lvl9pPr>
          </a:lstStyle>
          <a:p>
            <a:pPr lvl="0"/>
            <a:r>
              <a:rPr lang="en-US" altLang="de-DE" dirty="0" err="1"/>
              <a:t>Mastertextformat</a:t>
            </a:r>
            <a:r>
              <a:rPr lang="en-US" altLang="de-DE" dirty="0"/>
              <a:t> </a:t>
            </a:r>
            <a:r>
              <a:rPr lang="en-US" altLang="de-DE" dirty="0" err="1"/>
              <a:t>bearbeiten</a:t>
            </a:r>
            <a:endParaRPr lang="en-US" altLang="de-DE" dirty="0"/>
          </a:p>
        </p:txBody>
      </p:sp>
    </p:spTree>
    <p:extLst>
      <p:ext uri="{BB962C8B-B14F-4D97-AF65-F5344CB8AC3E}">
        <p14:creationId xmlns:p14="http://schemas.microsoft.com/office/powerpoint/2010/main" val="14367431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0050" y="1068308"/>
            <a:ext cx="8343900" cy="3512663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altLang="de-DE" dirty="0" err="1"/>
              <a:t>Mastertextformat</a:t>
            </a:r>
            <a:r>
              <a:rPr lang="en-US" altLang="de-DE" dirty="0"/>
              <a:t> </a:t>
            </a:r>
            <a:r>
              <a:rPr lang="en-US" altLang="de-DE" dirty="0" err="1"/>
              <a:t>bearbeiten</a:t>
            </a:r>
            <a:endParaRPr lang="en-US" altLang="de-DE" dirty="0"/>
          </a:p>
          <a:p>
            <a:pPr lvl="1"/>
            <a:r>
              <a:rPr lang="en-US" altLang="de-DE" dirty="0" err="1"/>
              <a:t>Zweite</a:t>
            </a:r>
            <a:r>
              <a:rPr lang="en-US" altLang="de-DE" dirty="0"/>
              <a:t> </a:t>
            </a:r>
            <a:r>
              <a:rPr lang="en-US" altLang="de-DE" dirty="0" err="1"/>
              <a:t>Ebene</a:t>
            </a:r>
            <a:endParaRPr lang="en-US" altLang="de-DE" dirty="0"/>
          </a:p>
          <a:p>
            <a:pPr lvl="2"/>
            <a:r>
              <a:rPr lang="en-US" altLang="de-DE" dirty="0" err="1"/>
              <a:t>Dritte</a:t>
            </a:r>
            <a:r>
              <a:rPr lang="en-US" altLang="de-DE" dirty="0"/>
              <a:t> </a:t>
            </a:r>
            <a:r>
              <a:rPr lang="en-US" altLang="de-DE" dirty="0" err="1"/>
              <a:t>Ebene</a:t>
            </a:r>
            <a:endParaRPr lang="en-US" altLang="de-DE" dirty="0"/>
          </a:p>
          <a:p>
            <a:pPr lvl="3"/>
            <a:r>
              <a:rPr lang="en-US" altLang="de-DE" dirty="0" err="1"/>
              <a:t>Vierte</a:t>
            </a:r>
            <a:r>
              <a:rPr lang="en-US" altLang="de-DE" dirty="0"/>
              <a:t> </a:t>
            </a:r>
            <a:r>
              <a:rPr lang="en-US" altLang="de-DE" dirty="0" err="1"/>
              <a:t>Ebene</a:t>
            </a:r>
            <a:endParaRPr lang="en-US" altLang="de-DE" dirty="0"/>
          </a:p>
          <a:p>
            <a:pPr lvl="4"/>
            <a:r>
              <a:rPr lang="en-US" altLang="de-DE" dirty="0" err="1"/>
              <a:t>Fünfte</a:t>
            </a:r>
            <a:r>
              <a:rPr lang="en-US" altLang="de-DE" dirty="0"/>
              <a:t> </a:t>
            </a:r>
            <a:r>
              <a:rPr lang="en-US" altLang="de-DE" dirty="0" err="1"/>
              <a:t>Ebene</a:t>
            </a:r>
            <a:endParaRPr lang="en-US" alt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96EC4-B4CF-4701-AD06-A8439D6D8E12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Title Placeholder 1">
            <a:extLst>
              <a:ext uri="{FF2B5EF4-FFF2-40B4-BE49-F238E27FC236}">
                <a16:creationId xmlns="" xmlns:a16="http://schemas.microsoft.com/office/drawing/2014/main" id="{A0AF9471-6F4B-417A-9B82-1D3AC42AE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000" y="296244"/>
            <a:ext cx="6869178" cy="575989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lvl1pPr>
              <a:defRPr/>
            </a:lvl1pPr>
          </a:lstStyle>
          <a:p>
            <a:r>
              <a:rPr lang="en-US" altLang="de-DE" dirty="0" err="1"/>
              <a:t>Mastertitelformat</a:t>
            </a:r>
            <a:r>
              <a:rPr lang="en-US" altLang="de-DE" dirty="0"/>
              <a:t> </a:t>
            </a:r>
            <a:r>
              <a:rPr lang="en-US" altLang="de-DE" dirty="0" err="1"/>
              <a:t>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667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70387" y="273928"/>
            <a:ext cx="1971675" cy="4360224"/>
          </a:xfrm>
          <a:prstGeom prst="rect">
            <a:avLst/>
          </a:prstGeom>
        </p:spPr>
        <p:txBody>
          <a:bodyPr vert="eaVert"/>
          <a:lstStyle>
            <a:lvl1pPr>
              <a:defRPr/>
            </a:lvl1pPr>
          </a:lstStyle>
          <a:p>
            <a:r>
              <a:rPr lang="en-US" altLang="de-DE" dirty="0" err="1"/>
              <a:t>Mastertitelformat</a:t>
            </a:r>
            <a:r>
              <a:rPr lang="en-US" altLang="de-DE" dirty="0"/>
              <a:t> </a:t>
            </a:r>
            <a:r>
              <a:rPr lang="en-US" altLang="de-DE" dirty="0" err="1"/>
              <a:t>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1940" y="273928"/>
            <a:ext cx="6225572" cy="436022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altLang="de-DE" dirty="0" err="1"/>
              <a:t>Mastertextformat</a:t>
            </a:r>
            <a:r>
              <a:rPr lang="en-US" altLang="de-DE" dirty="0"/>
              <a:t> </a:t>
            </a:r>
            <a:r>
              <a:rPr lang="en-US" altLang="de-DE" dirty="0" err="1"/>
              <a:t>bearbeiten</a:t>
            </a:r>
            <a:endParaRPr lang="en-US" altLang="de-DE" dirty="0"/>
          </a:p>
          <a:p>
            <a:pPr lvl="1"/>
            <a:r>
              <a:rPr lang="en-US" altLang="de-DE" dirty="0" err="1"/>
              <a:t>Zweite</a:t>
            </a:r>
            <a:r>
              <a:rPr lang="en-US" altLang="de-DE" dirty="0"/>
              <a:t> </a:t>
            </a:r>
            <a:r>
              <a:rPr lang="en-US" altLang="de-DE" dirty="0" err="1"/>
              <a:t>Ebene</a:t>
            </a:r>
            <a:endParaRPr lang="en-US" altLang="de-DE" dirty="0"/>
          </a:p>
          <a:p>
            <a:pPr lvl="2"/>
            <a:r>
              <a:rPr lang="en-US" altLang="de-DE" dirty="0" err="1"/>
              <a:t>Dritte</a:t>
            </a:r>
            <a:r>
              <a:rPr lang="en-US" altLang="de-DE" dirty="0"/>
              <a:t> </a:t>
            </a:r>
            <a:r>
              <a:rPr lang="en-US" altLang="de-DE" dirty="0" err="1"/>
              <a:t>Ebene</a:t>
            </a:r>
            <a:endParaRPr lang="en-US" altLang="de-DE" dirty="0"/>
          </a:p>
          <a:p>
            <a:pPr lvl="3"/>
            <a:r>
              <a:rPr lang="en-US" altLang="de-DE" dirty="0" err="1"/>
              <a:t>Vierte</a:t>
            </a:r>
            <a:r>
              <a:rPr lang="en-US" altLang="de-DE" dirty="0"/>
              <a:t> </a:t>
            </a:r>
            <a:r>
              <a:rPr lang="en-US" altLang="de-DE" dirty="0" err="1"/>
              <a:t>Ebene</a:t>
            </a:r>
            <a:endParaRPr lang="en-US" altLang="de-DE" dirty="0"/>
          </a:p>
          <a:p>
            <a:pPr lvl="4"/>
            <a:r>
              <a:rPr lang="en-US" altLang="de-DE" dirty="0" err="1"/>
              <a:t>Fünfte</a:t>
            </a:r>
            <a:r>
              <a:rPr lang="en-US" altLang="de-DE" dirty="0"/>
              <a:t> </a:t>
            </a:r>
            <a:r>
              <a:rPr lang="en-US" altLang="de-DE" dirty="0" err="1"/>
              <a:t>Ebene</a:t>
            </a:r>
            <a:endParaRPr lang="en-US" alt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96EC4-B4CF-4701-AD06-A8439D6D8E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2369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050" y="1188000"/>
            <a:ext cx="8343900" cy="336589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 sz="1600"/>
            </a:lvl5pPr>
          </a:lstStyle>
          <a:p>
            <a:pPr lvl="0"/>
            <a:r>
              <a:rPr lang="en-US" altLang="de-DE" dirty="0" err="1"/>
              <a:t>Mastertextformat</a:t>
            </a:r>
            <a:r>
              <a:rPr lang="en-US" altLang="de-DE" dirty="0"/>
              <a:t> </a:t>
            </a:r>
            <a:r>
              <a:rPr lang="en-US" altLang="de-DE" dirty="0" err="1"/>
              <a:t>bearbeiten</a:t>
            </a:r>
            <a:endParaRPr lang="en-US" altLang="de-DE" dirty="0"/>
          </a:p>
          <a:p>
            <a:pPr lvl="1"/>
            <a:r>
              <a:rPr lang="en-US" altLang="de-DE" dirty="0" err="1"/>
              <a:t>Zweite</a:t>
            </a:r>
            <a:r>
              <a:rPr lang="en-US" altLang="de-DE" dirty="0"/>
              <a:t> </a:t>
            </a:r>
            <a:r>
              <a:rPr lang="en-US" altLang="de-DE" dirty="0" err="1"/>
              <a:t>Ebene</a:t>
            </a:r>
            <a:endParaRPr lang="en-US" altLang="de-DE" dirty="0"/>
          </a:p>
          <a:p>
            <a:pPr lvl="2"/>
            <a:r>
              <a:rPr lang="en-US" altLang="de-DE" dirty="0" err="1"/>
              <a:t>Dritte</a:t>
            </a:r>
            <a:r>
              <a:rPr lang="en-US" altLang="de-DE" dirty="0"/>
              <a:t> </a:t>
            </a:r>
            <a:r>
              <a:rPr lang="en-US" altLang="de-DE" dirty="0" err="1"/>
              <a:t>Ebene</a:t>
            </a:r>
            <a:endParaRPr lang="en-US" altLang="de-DE" dirty="0"/>
          </a:p>
          <a:p>
            <a:pPr lvl="3"/>
            <a:r>
              <a:rPr lang="en-US" altLang="de-DE" dirty="0" err="1"/>
              <a:t>Vierte</a:t>
            </a:r>
            <a:r>
              <a:rPr lang="en-US" altLang="de-DE" dirty="0"/>
              <a:t> </a:t>
            </a:r>
            <a:r>
              <a:rPr lang="en-US" altLang="de-DE" dirty="0" err="1"/>
              <a:t>Ebene</a:t>
            </a:r>
            <a:endParaRPr lang="en-US" altLang="de-DE" dirty="0"/>
          </a:p>
          <a:p>
            <a:pPr lvl="4"/>
            <a:r>
              <a:rPr lang="en-US" altLang="de-DE" dirty="0" err="1"/>
              <a:t>Fünfte</a:t>
            </a:r>
            <a:r>
              <a:rPr lang="en-US" altLang="de-DE" dirty="0"/>
              <a:t> </a:t>
            </a:r>
            <a:r>
              <a:rPr lang="en-US" altLang="de-DE" dirty="0" err="1"/>
              <a:t>Ebene</a:t>
            </a:r>
            <a:endParaRPr lang="en-US" alt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696EC4-B4CF-4701-AD06-A8439D6D8E12}" type="slidenum">
              <a:rPr lang="en-US" noProof="0" smtClean="0"/>
              <a:t>‹Nr.›</a:t>
            </a:fld>
            <a:endParaRPr lang="en-US" noProof="0" dirty="0"/>
          </a:p>
        </p:txBody>
      </p:sp>
      <p:sp>
        <p:nvSpPr>
          <p:cNvPr id="7" name="Title Placeholder 1">
            <a:extLst>
              <a:ext uri="{FF2B5EF4-FFF2-40B4-BE49-F238E27FC236}">
                <a16:creationId xmlns="" xmlns:a16="http://schemas.microsoft.com/office/drawing/2014/main" id="{340BE303-A4F2-4BCB-AF82-DC9DDFB7C7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000" y="269085"/>
            <a:ext cx="6869178" cy="575989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lvl1pPr>
              <a:defRPr/>
            </a:lvl1pPr>
          </a:lstStyle>
          <a:p>
            <a:r>
              <a:rPr lang="en-US" altLang="de-DE" dirty="0" err="1"/>
              <a:t>Mastertitelformat</a:t>
            </a:r>
            <a:r>
              <a:rPr lang="en-US" altLang="de-DE" dirty="0"/>
              <a:t> </a:t>
            </a:r>
            <a:r>
              <a:rPr lang="en-US" altLang="de-DE" dirty="0" err="1"/>
              <a:t>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395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0050" y="1188000"/>
            <a:ext cx="4114800" cy="344615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altLang="de-DE" dirty="0" err="1"/>
              <a:t>Mastertextformat</a:t>
            </a:r>
            <a:r>
              <a:rPr lang="en-US" altLang="de-DE" dirty="0"/>
              <a:t> </a:t>
            </a:r>
            <a:r>
              <a:rPr lang="en-US" altLang="de-DE" dirty="0" err="1"/>
              <a:t>bearbeiten</a:t>
            </a:r>
            <a:endParaRPr lang="en-US" altLang="de-DE" dirty="0"/>
          </a:p>
          <a:p>
            <a:pPr lvl="1"/>
            <a:r>
              <a:rPr lang="en-US" altLang="de-DE" dirty="0" err="1"/>
              <a:t>Zweite</a:t>
            </a:r>
            <a:r>
              <a:rPr lang="en-US" altLang="de-DE" dirty="0"/>
              <a:t> </a:t>
            </a:r>
            <a:r>
              <a:rPr lang="en-US" altLang="de-DE" dirty="0" err="1"/>
              <a:t>Ebene</a:t>
            </a:r>
            <a:endParaRPr lang="en-US" altLang="de-DE" dirty="0"/>
          </a:p>
          <a:p>
            <a:pPr lvl="2"/>
            <a:r>
              <a:rPr lang="en-US" altLang="de-DE" dirty="0" err="1"/>
              <a:t>Dritte</a:t>
            </a:r>
            <a:r>
              <a:rPr lang="en-US" altLang="de-DE" dirty="0"/>
              <a:t> </a:t>
            </a:r>
            <a:r>
              <a:rPr lang="en-US" altLang="de-DE" dirty="0" err="1"/>
              <a:t>Ebene</a:t>
            </a:r>
            <a:endParaRPr lang="en-US" altLang="de-DE" dirty="0"/>
          </a:p>
          <a:p>
            <a:pPr lvl="3"/>
            <a:r>
              <a:rPr lang="en-US" altLang="de-DE" dirty="0" err="1"/>
              <a:t>Vierte</a:t>
            </a:r>
            <a:r>
              <a:rPr lang="en-US" altLang="de-DE" dirty="0"/>
              <a:t> </a:t>
            </a:r>
            <a:r>
              <a:rPr lang="en-US" altLang="de-DE" dirty="0" err="1"/>
              <a:t>Ebene</a:t>
            </a:r>
            <a:endParaRPr lang="en-US" altLang="de-DE" dirty="0"/>
          </a:p>
          <a:p>
            <a:pPr lvl="4"/>
            <a:r>
              <a:rPr lang="en-US" altLang="de-DE" dirty="0" err="1"/>
              <a:t>Fünfte</a:t>
            </a:r>
            <a:r>
              <a:rPr lang="en-US" altLang="de-DE" dirty="0"/>
              <a:t> </a:t>
            </a:r>
            <a:r>
              <a:rPr lang="en-US" altLang="de-DE" dirty="0" err="1"/>
              <a:t>Ebene</a:t>
            </a:r>
            <a:endParaRPr lang="en-US" altLang="de-D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188000"/>
            <a:ext cx="4114799" cy="344615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altLang="de-DE" dirty="0" err="1"/>
              <a:t>Mastertextformat</a:t>
            </a:r>
            <a:r>
              <a:rPr lang="en-US" altLang="de-DE" dirty="0"/>
              <a:t> </a:t>
            </a:r>
            <a:r>
              <a:rPr lang="en-US" altLang="de-DE" dirty="0" err="1"/>
              <a:t>bearbeiten</a:t>
            </a:r>
            <a:endParaRPr lang="en-US" altLang="de-DE" dirty="0"/>
          </a:p>
          <a:p>
            <a:pPr lvl="1"/>
            <a:r>
              <a:rPr lang="en-US" altLang="de-DE" dirty="0" err="1"/>
              <a:t>Zweite</a:t>
            </a:r>
            <a:r>
              <a:rPr lang="en-US" altLang="de-DE" dirty="0"/>
              <a:t> </a:t>
            </a:r>
            <a:r>
              <a:rPr lang="en-US" altLang="de-DE" dirty="0" err="1"/>
              <a:t>Ebene</a:t>
            </a:r>
            <a:endParaRPr lang="en-US" altLang="de-DE" dirty="0"/>
          </a:p>
          <a:p>
            <a:pPr lvl="2"/>
            <a:r>
              <a:rPr lang="en-US" altLang="de-DE" dirty="0" err="1"/>
              <a:t>Dritte</a:t>
            </a:r>
            <a:r>
              <a:rPr lang="en-US" altLang="de-DE" dirty="0"/>
              <a:t> </a:t>
            </a:r>
            <a:r>
              <a:rPr lang="en-US" altLang="de-DE" dirty="0" err="1"/>
              <a:t>Ebene</a:t>
            </a:r>
            <a:endParaRPr lang="en-US" altLang="de-DE" dirty="0"/>
          </a:p>
          <a:p>
            <a:pPr lvl="3"/>
            <a:r>
              <a:rPr lang="en-US" altLang="de-DE" dirty="0" err="1"/>
              <a:t>Vierte</a:t>
            </a:r>
            <a:r>
              <a:rPr lang="en-US" altLang="de-DE" dirty="0"/>
              <a:t> </a:t>
            </a:r>
            <a:r>
              <a:rPr lang="en-US" altLang="de-DE" dirty="0" err="1"/>
              <a:t>Ebene</a:t>
            </a:r>
            <a:endParaRPr lang="en-US" altLang="de-DE" dirty="0"/>
          </a:p>
          <a:p>
            <a:pPr lvl="4"/>
            <a:r>
              <a:rPr lang="en-US" altLang="de-DE" dirty="0" err="1"/>
              <a:t>Fünfte</a:t>
            </a:r>
            <a:r>
              <a:rPr lang="en-US" altLang="de-DE" dirty="0"/>
              <a:t> </a:t>
            </a:r>
            <a:r>
              <a:rPr lang="en-US" altLang="de-DE" dirty="0" err="1"/>
              <a:t>Ebene</a:t>
            </a:r>
            <a:endParaRPr lang="en-US" alt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96EC4-B4CF-4701-AD06-A8439D6D8E12}" type="slidenum">
              <a:rPr lang="de-DE" smtClean="0"/>
              <a:t>‹Nr.›</a:t>
            </a:fld>
            <a:endParaRPr lang="de-DE"/>
          </a:p>
        </p:txBody>
      </p:sp>
      <p:sp>
        <p:nvSpPr>
          <p:cNvPr id="9" name="Title Placeholder 1">
            <a:extLst>
              <a:ext uri="{FF2B5EF4-FFF2-40B4-BE49-F238E27FC236}">
                <a16:creationId xmlns="" xmlns:a16="http://schemas.microsoft.com/office/drawing/2014/main" id="{6862948F-D5FC-499A-8B74-0B5A4CF72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000" y="296244"/>
            <a:ext cx="6869178" cy="575989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lvl1pPr>
              <a:defRPr/>
            </a:lvl1pPr>
          </a:lstStyle>
          <a:p>
            <a:r>
              <a:rPr lang="en-US" altLang="de-DE" dirty="0" err="1"/>
              <a:t>Mastertitelformat</a:t>
            </a:r>
            <a:r>
              <a:rPr lang="en-US" altLang="de-DE" dirty="0"/>
              <a:t> </a:t>
            </a:r>
            <a:r>
              <a:rPr lang="en-US" altLang="de-DE" dirty="0" err="1"/>
              <a:t>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386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4"/>
          <p:cNvSpPr>
            <a:spLocks noGrp="1"/>
          </p:cNvSpPr>
          <p:nvPr>
            <p:ph type="pic" sz="quarter" idx="13" hasCustomPrompt="1"/>
          </p:nvPr>
        </p:nvSpPr>
        <p:spPr>
          <a:xfrm>
            <a:off x="4655819" y="1188720"/>
            <a:ext cx="4100831" cy="3459481"/>
          </a:xfrm>
          <a:prstGeom prst="round2DiagRect">
            <a:avLst>
              <a:gd name="adj1" fmla="val 0"/>
              <a:gd name="adj2" fmla="val 8317"/>
            </a:avLst>
          </a:prstGeom>
          <a:solidFill>
            <a:srgbClr val="FF99FF"/>
          </a:solidFill>
          <a:ln w="12700">
            <a:solidFill>
              <a:schemeClr val="bg2"/>
            </a:solidFill>
          </a:ln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baseline="0"/>
            </a:lvl1pPr>
          </a:lstStyle>
          <a:p>
            <a:r>
              <a:rPr lang="de-DE" dirty="0"/>
              <a:t>Fügen Sie auf der Masterfolie ein frei wählbares Bild ein.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0050" y="1188000"/>
            <a:ext cx="4114800" cy="344615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altLang="de-DE" dirty="0" err="1"/>
              <a:t>Mastertextformat</a:t>
            </a:r>
            <a:r>
              <a:rPr lang="en-US" altLang="de-DE" dirty="0"/>
              <a:t> </a:t>
            </a:r>
            <a:r>
              <a:rPr lang="en-US" altLang="de-DE" dirty="0" err="1"/>
              <a:t>bearbeiten</a:t>
            </a:r>
            <a:endParaRPr lang="en-US" altLang="de-DE" dirty="0"/>
          </a:p>
          <a:p>
            <a:pPr lvl="1"/>
            <a:r>
              <a:rPr lang="en-US" altLang="de-DE" dirty="0" err="1"/>
              <a:t>Zweite</a:t>
            </a:r>
            <a:r>
              <a:rPr lang="en-US" altLang="de-DE" dirty="0"/>
              <a:t> </a:t>
            </a:r>
            <a:r>
              <a:rPr lang="en-US" altLang="de-DE" dirty="0" err="1"/>
              <a:t>Ebene</a:t>
            </a:r>
            <a:endParaRPr lang="en-US" altLang="de-DE" dirty="0"/>
          </a:p>
          <a:p>
            <a:pPr lvl="2"/>
            <a:r>
              <a:rPr lang="en-US" altLang="de-DE" dirty="0" err="1"/>
              <a:t>Dritte</a:t>
            </a:r>
            <a:r>
              <a:rPr lang="en-US" altLang="de-DE" dirty="0"/>
              <a:t> </a:t>
            </a:r>
            <a:r>
              <a:rPr lang="en-US" altLang="de-DE" dirty="0" err="1"/>
              <a:t>Ebene</a:t>
            </a:r>
            <a:endParaRPr lang="en-US" altLang="de-DE" dirty="0"/>
          </a:p>
          <a:p>
            <a:pPr lvl="3"/>
            <a:r>
              <a:rPr lang="en-US" altLang="de-DE" dirty="0" err="1"/>
              <a:t>Vierte</a:t>
            </a:r>
            <a:r>
              <a:rPr lang="en-US" altLang="de-DE" dirty="0"/>
              <a:t> </a:t>
            </a:r>
            <a:r>
              <a:rPr lang="en-US" altLang="de-DE" dirty="0" err="1"/>
              <a:t>Ebene</a:t>
            </a:r>
            <a:endParaRPr lang="en-US" altLang="de-DE" dirty="0"/>
          </a:p>
          <a:p>
            <a:pPr lvl="4"/>
            <a:r>
              <a:rPr lang="en-US" altLang="de-DE" dirty="0" err="1"/>
              <a:t>Fünfte</a:t>
            </a:r>
            <a:r>
              <a:rPr lang="en-US" altLang="de-DE" dirty="0"/>
              <a:t> </a:t>
            </a:r>
            <a:r>
              <a:rPr lang="en-US" altLang="de-DE" dirty="0" err="1"/>
              <a:t>Ebene</a:t>
            </a:r>
            <a:endParaRPr lang="en-US" alt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96EC4-B4CF-4701-AD06-A8439D6D8E12}" type="slidenum">
              <a:rPr lang="de-DE" smtClean="0"/>
              <a:t>‹Nr.›</a:t>
            </a:fld>
            <a:endParaRPr lang="de-DE"/>
          </a:p>
        </p:txBody>
      </p:sp>
      <p:sp>
        <p:nvSpPr>
          <p:cNvPr id="9" name="Title Placeholder 1">
            <a:extLst>
              <a:ext uri="{FF2B5EF4-FFF2-40B4-BE49-F238E27FC236}">
                <a16:creationId xmlns="" xmlns:a16="http://schemas.microsoft.com/office/drawing/2014/main" id="{6862948F-D5FC-499A-8B74-0B5A4CF72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000" y="296244"/>
            <a:ext cx="6869178" cy="575989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lvl1pPr>
              <a:defRPr/>
            </a:lvl1pPr>
          </a:lstStyle>
          <a:p>
            <a:r>
              <a:rPr lang="en-US" altLang="de-DE" dirty="0" err="1"/>
              <a:t>Mastertitelformat</a:t>
            </a:r>
            <a:r>
              <a:rPr lang="en-US" altLang="de-DE" dirty="0"/>
              <a:t> </a:t>
            </a:r>
            <a:r>
              <a:rPr lang="en-US" altLang="de-DE" dirty="0" err="1"/>
              <a:t>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113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0050" y="1188000"/>
            <a:ext cx="4098132" cy="618125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342991" indent="0">
              <a:buNone/>
              <a:defRPr sz="1500" b="1"/>
            </a:lvl2pPr>
            <a:lvl3pPr marL="685983" indent="0">
              <a:buNone/>
              <a:defRPr sz="1350" b="1"/>
            </a:lvl3pPr>
            <a:lvl4pPr marL="1028974" indent="0">
              <a:buNone/>
              <a:defRPr sz="1200" b="1"/>
            </a:lvl4pPr>
            <a:lvl5pPr marL="1371966" indent="0">
              <a:buNone/>
              <a:defRPr sz="1200" b="1"/>
            </a:lvl5pPr>
            <a:lvl6pPr marL="1714957" indent="0">
              <a:buNone/>
              <a:defRPr sz="1200" b="1"/>
            </a:lvl6pPr>
            <a:lvl7pPr marL="2057949" indent="0">
              <a:buNone/>
              <a:defRPr sz="1200" b="1"/>
            </a:lvl7pPr>
            <a:lvl8pPr marL="2400940" indent="0">
              <a:buNone/>
              <a:defRPr sz="1200" b="1"/>
            </a:lvl8pPr>
            <a:lvl9pPr marL="2743932" indent="0">
              <a:buNone/>
              <a:defRPr sz="1200" b="1"/>
            </a:lvl9pPr>
          </a:lstStyle>
          <a:p>
            <a:pPr lvl="0"/>
            <a:r>
              <a:rPr lang="en-US" altLang="de-DE" dirty="0" err="1"/>
              <a:t>Mastertextformat</a:t>
            </a:r>
            <a:r>
              <a:rPr lang="en-US" altLang="de-DE" dirty="0"/>
              <a:t> </a:t>
            </a:r>
            <a:r>
              <a:rPr lang="en-US" altLang="de-DE" dirty="0" err="1"/>
              <a:t>bearbeiten</a:t>
            </a:r>
            <a:endParaRPr lang="en-US" altLang="de-D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050" y="1937441"/>
            <a:ext cx="4098132" cy="2706239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altLang="de-DE" dirty="0" err="1"/>
              <a:t>Mastertextformat</a:t>
            </a:r>
            <a:r>
              <a:rPr lang="en-US" altLang="de-DE" dirty="0"/>
              <a:t> </a:t>
            </a:r>
            <a:r>
              <a:rPr lang="en-US" altLang="de-DE" dirty="0" err="1"/>
              <a:t>bearbeiten</a:t>
            </a:r>
            <a:endParaRPr lang="en-US" altLang="de-DE" dirty="0"/>
          </a:p>
          <a:p>
            <a:pPr lvl="1"/>
            <a:r>
              <a:rPr lang="en-US" altLang="de-DE" dirty="0" err="1"/>
              <a:t>Zweite</a:t>
            </a:r>
            <a:r>
              <a:rPr lang="en-US" altLang="de-DE" dirty="0"/>
              <a:t> </a:t>
            </a:r>
            <a:r>
              <a:rPr lang="en-US" altLang="de-DE" dirty="0" err="1"/>
              <a:t>Ebene</a:t>
            </a:r>
            <a:endParaRPr lang="en-US" altLang="de-DE" dirty="0"/>
          </a:p>
          <a:p>
            <a:pPr lvl="2"/>
            <a:r>
              <a:rPr lang="en-US" altLang="de-DE" dirty="0" err="1"/>
              <a:t>Dritte</a:t>
            </a:r>
            <a:r>
              <a:rPr lang="en-US" altLang="de-DE" dirty="0"/>
              <a:t> </a:t>
            </a:r>
            <a:r>
              <a:rPr lang="en-US" altLang="de-DE" dirty="0" err="1"/>
              <a:t>Ebene</a:t>
            </a:r>
            <a:endParaRPr lang="en-US" altLang="de-DE" dirty="0"/>
          </a:p>
          <a:p>
            <a:pPr lvl="3"/>
            <a:r>
              <a:rPr lang="en-US" altLang="de-DE" dirty="0" err="1"/>
              <a:t>Vierte</a:t>
            </a:r>
            <a:r>
              <a:rPr lang="en-US" altLang="de-DE" dirty="0"/>
              <a:t> </a:t>
            </a:r>
            <a:r>
              <a:rPr lang="en-US" altLang="de-DE" dirty="0" err="1"/>
              <a:t>Ebene</a:t>
            </a:r>
            <a:endParaRPr lang="en-US" altLang="de-DE" dirty="0"/>
          </a:p>
          <a:p>
            <a:pPr lvl="4"/>
            <a:r>
              <a:rPr lang="en-US" altLang="de-DE" dirty="0" err="1"/>
              <a:t>Fünfte</a:t>
            </a:r>
            <a:r>
              <a:rPr lang="en-US" altLang="de-DE" dirty="0"/>
              <a:t> </a:t>
            </a:r>
            <a:r>
              <a:rPr lang="en-US" altLang="de-DE" dirty="0" err="1"/>
              <a:t>Ebene</a:t>
            </a:r>
            <a:endParaRPr lang="en-US" altLang="de-DE" dirty="0"/>
          </a:p>
          <a:p>
            <a:pPr lvl="4"/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818" y="1188000"/>
            <a:ext cx="4098132" cy="618125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342991" indent="0">
              <a:buNone/>
              <a:defRPr sz="1500" b="1"/>
            </a:lvl2pPr>
            <a:lvl3pPr marL="685983" indent="0">
              <a:buNone/>
              <a:defRPr sz="1350" b="1"/>
            </a:lvl3pPr>
            <a:lvl4pPr marL="1028974" indent="0">
              <a:buNone/>
              <a:defRPr sz="1200" b="1"/>
            </a:lvl4pPr>
            <a:lvl5pPr marL="1371966" indent="0">
              <a:buNone/>
              <a:defRPr sz="1200" b="1"/>
            </a:lvl5pPr>
            <a:lvl6pPr marL="1714957" indent="0">
              <a:buNone/>
              <a:defRPr sz="1200" b="1"/>
            </a:lvl6pPr>
            <a:lvl7pPr marL="2057949" indent="0">
              <a:buNone/>
              <a:defRPr sz="1200" b="1"/>
            </a:lvl7pPr>
            <a:lvl8pPr marL="2400940" indent="0">
              <a:buNone/>
              <a:defRPr sz="1200" b="1"/>
            </a:lvl8pPr>
            <a:lvl9pPr marL="2743932" indent="0">
              <a:buNone/>
              <a:defRPr sz="1200" b="1"/>
            </a:lvl9pPr>
          </a:lstStyle>
          <a:p>
            <a:pPr lvl="0"/>
            <a:r>
              <a:rPr lang="en-US" altLang="de-DE" dirty="0" err="1"/>
              <a:t>Mastertextformat</a:t>
            </a:r>
            <a:r>
              <a:rPr lang="en-US" altLang="de-DE" dirty="0"/>
              <a:t> </a:t>
            </a:r>
            <a:r>
              <a:rPr lang="en-US" altLang="de-DE" dirty="0" err="1"/>
              <a:t>bearbeiten</a:t>
            </a:r>
            <a:endParaRPr lang="en-US" altLang="de-DE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818" y="1937441"/>
            <a:ext cx="4098132" cy="270624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altLang="de-DE" dirty="0" err="1"/>
              <a:t>Mastertextformat</a:t>
            </a:r>
            <a:r>
              <a:rPr lang="en-US" altLang="de-DE" dirty="0"/>
              <a:t> </a:t>
            </a:r>
            <a:r>
              <a:rPr lang="en-US" altLang="de-DE" dirty="0" err="1"/>
              <a:t>bearbeiten</a:t>
            </a:r>
            <a:endParaRPr lang="en-US" altLang="de-DE" dirty="0"/>
          </a:p>
          <a:p>
            <a:pPr lvl="1"/>
            <a:r>
              <a:rPr lang="en-US" altLang="de-DE" dirty="0" err="1"/>
              <a:t>Zweite</a:t>
            </a:r>
            <a:r>
              <a:rPr lang="en-US" altLang="de-DE" dirty="0"/>
              <a:t> </a:t>
            </a:r>
            <a:r>
              <a:rPr lang="en-US" altLang="de-DE" dirty="0" err="1"/>
              <a:t>Ebene</a:t>
            </a:r>
            <a:endParaRPr lang="en-US" altLang="de-DE" dirty="0"/>
          </a:p>
          <a:p>
            <a:pPr lvl="2"/>
            <a:r>
              <a:rPr lang="en-US" altLang="de-DE" dirty="0" err="1"/>
              <a:t>Dritte</a:t>
            </a:r>
            <a:r>
              <a:rPr lang="en-US" altLang="de-DE" dirty="0"/>
              <a:t> </a:t>
            </a:r>
            <a:r>
              <a:rPr lang="en-US" altLang="de-DE" dirty="0" err="1"/>
              <a:t>Ebene</a:t>
            </a:r>
            <a:endParaRPr lang="en-US" altLang="de-DE" dirty="0"/>
          </a:p>
          <a:p>
            <a:pPr lvl="3"/>
            <a:r>
              <a:rPr lang="en-US" altLang="de-DE" dirty="0" err="1"/>
              <a:t>Vierte</a:t>
            </a:r>
            <a:r>
              <a:rPr lang="en-US" altLang="de-DE" dirty="0"/>
              <a:t> </a:t>
            </a:r>
            <a:r>
              <a:rPr lang="en-US" altLang="de-DE" dirty="0" err="1"/>
              <a:t>Ebene</a:t>
            </a:r>
            <a:endParaRPr lang="en-US" altLang="de-DE" dirty="0"/>
          </a:p>
          <a:p>
            <a:pPr lvl="4"/>
            <a:r>
              <a:rPr lang="en-US" altLang="de-DE" dirty="0" err="1"/>
              <a:t>Fünfte</a:t>
            </a:r>
            <a:r>
              <a:rPr lang="en-US" altLang="de-DE" dirty="0"/>
              <a:t> </a:t>
            </a:r>
            <a:r>
              <a:rPr lang="en-US" altLang="de-DE" dirty="0" err="1"/>
              <a:t>Ebene</a:t>
            </a:r>
            <a:endParaRPr lang="en-US" altLang="de-D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96EC4-B4CF-4701-AD06-A8439D6D8E12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Title Placeholder 1">
            <a:extLst>
              <a:ext uri="{FF2B5EF4-FFF2-40B4-BE49-F238E27FC236}">
                <a16:creationId xmlns="" xmlns:a16="http://schemas.microsoft.com/office/drawing/2014/main" id="{7E438375-C357-462F-AB62-257249F8E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000" y="296244"/>
            <a:ext cx="6869178" cy="575989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lvl1pPr>
              <a:defRPr/>
            </a:lvl1pPr>
          </a:lstStyle>
          <a:p>
            <a:r>
              <a:rPr lang="en-US" altLang="de-DE" dirty="0" err="1"/>
              <a:t>Mastertitelformat</a:t>
            </a:r>
            <a:r>
              <a:rPr lang="en-US" altLang="de-DE" dirty="0"/>
              <a:t> </a:t>
            </a:r>
            <a:r>
              <a:rPr lang="en-US" altLang="de-DE" dirty="0" err="1"/>
              <a:t>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445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ildplatzhalter 4"/>
          <p:cNvSpPr>
            <a:spLocks noGrp="1"/>
          </p:cNvSpPr>
          <p:nvPr>
            <p:ph type="pic" sz="quarter" idx="13" hasCustomPrompt="1"/>
          </p:nvPr>
        </p:nvSpPr>
        <p:spPr>
          <a:xfrm>
            <a:off x="4655819" y="1943101"/>
            <a:ext cx="4100831" cy="2705099"/>
          </a:xfrm>
          <a:prstGeom prst="round2DiagRect">
            <a:avLst>
              <a:gd name="adj1" fmla="val 0"/>
              <a:gd name="adj2" fmla="val 8317"/>
            </a:avLst>
          </a:prstGeom>
          <a:solidFill>
            <a:srgbClr val="FF99FF"/>
          </a:solidFill>
          <a:ln w="12700">
            <a:solidFill>
              <a:schemeClr val="bg2"/>
            </a:solidFill>
          </a:ln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baseline="0"/>
            </a:lvl1pPr>
          </a:lstStyle>
          <a:p>
            <a:r>
              <a:rPr lang="de-DE" dirty="0"/>
              <a:t>Fügen Sie auf der Masterfolie ein frei wählbares Bild ein.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0050" y="1188000"/>
            <a:ext cx="4098132" cy="618125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342991" indent="0">
              <a:buNone/>
              <a:defRPr sz="1500" b="1"/>
            </a:lvl2pPr>
            <a:lvl3pPr marL="685983" indent="0">
              <a:buNone/>
              <a:defRPr sz="1350" b="1"/>
            </a:lvl3pPr>
            <a:lvl4pPr marL="1028974" indent="0">
              <a:buNone/>
              <a:defRPr sz="1200" b="1"/>
            </a:lvl4pPr>
            <a:lvl5pPr marL="1371966" indent="0">
              <a:buNone/>
              <a:defRPr sz="1200" b="1"/>
            </a:lvl5pPr>
            <a:lvl6pPr marL="1714957" indent="0">
              <a:buNone/>
              <a:defRPr sz="1200" b="1"/>
            </a:lvl6pPr>
            <a:lvl7pPr marL="2057949" indent="0">
              <a:buNone/>
              <a:defRPr sz="1200" b="1"/>
            </a:lvl7pPr>
            <a:lvl8pPr marL="2400940" indent="0">
              <a:buNone/>
              <a:defRPr sz="1200" b="1"/>
            </a:lvl8pPr>
            <a:lvl9pPr marL="2743932" indent="0">
              <a:buNone/>
              <a:defRPr sz="1200" b="1"/>
            </a:lvl9pPr>
          </a:lstStyle>
          <a:p>
            <a:pPr lvl="0"/>
            <a:r>
              <a:rPr lang="en-US" altLang="de-DE" dirty="0" err="1"/>
              <a:t>Mastertextformat</a:t>
            </a:r>
            <a:r>
              <a:rPr lang="en-US" altLang="de-DE" dirty="0"/>
              <a:t> </a:t>
            </a:r>
            <a:r>
              <a:rPr lang="en-US" altLang="de-DE" dirty="0" err="1"/>
              <a:t>bearbeiten</a:t>
            </a:r>
            <a:endParaRPr lang="en-US" altLang="de-D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050" y="1937441"/>
            <a:ext cx="4098132" cy="2706239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altLang="de-DE" dirty="0" err="1"/>
              <a:t>Mastertextformat</a:t>
            </a:r>
            <a:r>
              <a:rPr lang="en-US" altLang="de-DE" dirty="0"/>
              <a:t> </a:t>
            </a:r>
            <a:r>
              <a:rPr lang="en-US" altLang="de-DE" dirty="0" err="1"/>
              <a:t>bearbeiten</a:t>
            </a:r>
            <a:endParaRPr lang="en-US" altLang="de-DE" dirty="0"/>
          </a:p>
          <a:p>
            <a:pPr lvl="1"/>
            <a:r>
              <a:rPr lang="en-US" altLang="de-DE" dirty="0" err="1"/>
              <a:t>Zweite</a:t>
            </a:r>
            <a:r>
              <a:rPr lang="en-US" altLang="de-DE" dirty="0"/>
              <a:t> </a:t>
            </a:r>
            <a:r>
              <a:rPr lang="en-US" altLang="de-DE" dirty="0" err="1"/>
              <a:t>Ebene</a:t>
            </a:r>
            <a:endParaRPr lang="en-US" altLang="de-DE" dirty="0"/>
          </a:p>
          <a:p>
            <a:pPr lvl="2"/>
            <a:r>
              <a:rPr lang="en-US" altLang="de-DE" dirty="0" err="1"/>
              <a:t>Dritte</a:t>
            </a:r>
            <a:r>
              <a:rPr lang="en-US" altLang="de-DE" dirty="0"/>
              <a:t> </a:t>
            </a:r>
            <a:r>
              <a:rPr lang="en-US" altLang="de-DE" dirty="0" err="1"/>
              <a:t>Ebene</a:t>
            </a:r>
            <a:endParaRPr lang="en-US" altLang="de-DE" dirty="0"/>
          </a:p>
          <a:p>
            <a:pPr lvl="3"/>
            <a:r>
              <a:rPr lang="en-US" altLang="de-DE" dirty="0" err="1"/>
              <a:t>Vierte</a:t>
            </a:r>
            <a:r>
              <a:rPr lang="en-US" altLang="de-DE" dirty="0"/>
              <a:t> </a:t>
            </a:r>
            <a:r>
              <a:rPr lang="en-US" altLang="de-DE" dirty="0" err="1"/>
              <a:t>Ebene</a:t>
            </a:r>
            <a:endParaRPr lang="en-US" altLang="de-DE" dirty="0"/>
          </a:p>
          <a:p>
            <a:pPr lvl="4"/>
            <a:r>
              <a:rPr lang="en-US" altLang="de-DE" dirty="0" err="1"/>
              <a:t>Fünfte</a:t>
            </a:r>
            <a:r>
              <a:rPr lang="en-US" altLang="de-DE" dirty="0"/>
              <a:t> </a:t>
            </a:r>
            <a:r>
              <a:rPr lang="en-US" altLang="de-DE" dirty="0" err="1"/>
              <a:t>Ebene</a:t>
            </a:r>
            <a:endParaRPr lang="en-US" altLang="de-DE" dirty="0"/>
          </a:p>
          <a:p>
            <a:pPr lvl="4"/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818" y="1188000"/>
            <a:ext cx="4098132" cy="618125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342991" indent="0">
              <a:buNone/>
              <a:defRPr sz="1500" b="1"/>
            </a:lvl2pPr>
            <a:lvl3pPr marL="685983" indent="0">
              <a:buNone/>
              <a:defRPr sz="1350" b="1"/>
            </a:lvl3pPr>
            <a:lvl4pPr marL="1028974" indent="0">
              <a:buNone/>
              <a:defRPr sz="1200" b="1"/>
            </a:lvl4pPr>
            <a:lvl5pPr marL="1371966" indent="0">
              <a:buNone/>
              <a:defRPr sz="1200" b="1"/>
            </a:lvl5pPr>
            <a:lvl6pPr marL="1714957" indent="0">
              <a:buNone/>
              <a:defRPr sz="1200" b="1"/>
            </a:lvl6pPr>
            <a:lvl7pPr marL="2057949" indent="0">
              <a:buNone/>
              <a:defRPr sz="1200" b="1"/>
            </a:lvl7pPr>
            <a:lvl8pPr marL="2400940" indent="0">
              <a:buNone/>
              <a:defRPr sz="1200" b="1"/>
            </a:lvl8pPr>
            <a:lvl9pPr marL="2743932" indent="0">
              <a:buNone/>
              <a:defRPr sz="1200" b="1"/>
            </a:lvl9pPr>
          </a:lstStyle>
          <a:p>
            <a:pPr lvl="0"/>
            <a:r>
              <a:rPr lang="en-US" altLang="de-DE" dirty="0" err="1"/>
              <a:t>Mastertextformat</a:t>
            </a:r>
            <a:r>
              <a:rPr lang="en-US" altLang="de-DE" dirty="0"/>
              <a:t> </a:t>
            </a:r>
            <a:r>
              <a:rPr lang="en-US" altLang="de-DE" dirty="0" err="1"/>
              <a:t>bearbeiten</a:t>
            </a:r>
            <a:endParaRPr lang="en-US" altLang="de-D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96EC4-B4CF-4701-AD06-A8439D6D8E12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Title Placeholder 1">
            <a:extLst>
              <a:ext uri="{FF2B5EF4-FFF2-40B4-BE49-F238E27FC236}">
                <a16:creationId xmlns="" xmlns:a16="http://schemas.microsoft.com/office/drawing/2014/main" id="{7E438375-C357-462F-AB62-257249F8E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000" y="296244"/>
            <a:ext cx="6869178" cy="575989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lvl1pPr>
              <a:defRPr/>
            </a:lvl1pPr>
          </a:lstStyle>
          <a:p>
            <a:r>
              <a:rPr lang="en-US" altLang="de-DE" dirty="0" err="1"/>
              <a:t>Mastertitelformat</a:t>
            </a:r>
            <a:r>
              <a:rPr lang="en-US" altLang="de-DE" dirty="0"/>
              <a:t> </a:t>
            </a:r>
            <a:r>
              <a:rPr lang="en-US" altLang="de-DE" dirty="0" err="1"/>
              <a:t>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471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96EC4-B4CF-4701-AD06-A8439D6D8E12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le Placeholder 1">
            <a:extLst>
              <a:ext uri="{FF2B5EF4-FFF2-40B4-BE49-F238E27FC236}">
                <a16:creationId xmlns="" xmlns:a16="http://schemas.microsoft.com/office/drawing/2014/main" id="{910E8322-A2A9-45EC-9F17-A3F73D42D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000" y="296244"/>
            <a:ext cx="6869178" cy="575989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lvl1pPr>
              <a:defRPr/>
            </a:lvl1pPr>
          </a:lstStyle>
          <a:p>
            <a:r>
              <a:rPr lang="en-US" altLang="de-DE" dirty="0" err="1"/>
              <a:t>Mastertitelformat</a:t>
            </a:r>
            <a:r>
              <a:rPr lang="en-US" altLang="de-DE" dirty="0"/>
              <a:t> </a:t>
            </a:r>
            <a:r>
              <a:rPr lang="en-US" altLang="de-DE" dirty="0" err="1"/>
              <a:t>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164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96EC4-B4CF-4701-AD06-A8439D6D8E12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le Placeholder 1">
            <a:extLst>
              <a:ext uri="{FF2B5EF4-FFF2-40B4-BE49-F238E27FC236}">
                <a16:creationId xmlns="" xmlns:a16="http://schemas.microsoft.com/office/drawing/2014/main" id="{910E8322-A2A9-45EC-9F17-A3F73D42D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000" y="296244"/>
            <a:ext cx="6869178" cy="575989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lvl1pPr>
              <a:defRPr/>
            </a:lvl1pPr>
          </a:lstStyle>
          <a:p>
            <a:r>
              <a:rPr lang="en-US" altLang="de-DE" dirty="0" err="1"/>
              <a:t>Mastertitelformat</a:t>
            </a:r>
            <a:r>
              <a:rPr lang="en-US" altLang="de-DE" dirty="0"/>
              <a:t> </a:t>
            </a:r>
            <a:r>
              <a:rPr lang="en-US" altLang="de-DE" dirty="0" err="1"/>
              <a:t>bearbeiten</a:t>
            </a:r>
            <a:endParaRPr lang="en-US" dirty="0"/>
          </a:p>
        </p:txBody>
      </p:sp>
      <p:sp>
        <p:nvSpPr>
          <p:cNvPr id="8" name="Bildplatzhalter 3"/>
          <p:cNvSpPr>
            <a:spLocks noGrp="1"/>
          </p:cNvSpPr>
          <p:nvPr>
            <p:ph type="pic" sz="quarter" idx="14"/>
          </p:nvPr>
        </p:nvSpPr>
        <p:spPr>
          <a:xfrm>
            <a:off x="0" y="1328420"/>
            <a:ext cx="9144000" cy="3304540"/>
          </a:xfrm>
          <a:solidFill>
            <a:srgbClr val="FF99FF"/>
          </a:solidFill>
        </p:spPr>
        <p:txBody>
          <a:bodyPr anchor="t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endParaRPr lang="de-DE" dirty="0"/>
          </a:p>
          <a:p>
            <a:r>
              <a:rPr lang="de-DE" dirty="0"/>
              <a:t>Fügen Sie ein frei wählbares Bild ein.</a:t>
            </a:r>
          </a:p>
        </p:txBody>
      </p:sp>
    </p:spTree>
    <p:extLst>
      <p:ext uri="{BB962C8B-B14F-4D97-AF65-F5344CB8AC3E}">
        <p14:creationId xmlns:p14="http://schemas.microsoft.com/office/powerpoint/2010/main" val="969953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96EC4-B4CF-4701-AD06-A8439D6D8E12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le Placeholder 1">
            <a:extLst>
              <a:ext uri="{FF2B5EF4-FFF2-40B4-BE49-F238E27FC236}">
                <a16:creationId xmlns="" xmlns:a16="http://schemas.microsoft.com/office/drawing/2014/main" id="{910E8322-A2A9-45EC-9F17-A3F73D42D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000" y="296244"/>
            <a:ext cx="6869178" cy="575989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lvl1pPr>
              <a:defRPr/>
            </a:lvl1pPr>
          </a:lstStyle>
          <a:p>
            <a:r>
              <a:rPr lang="en-US" altLang="de-DE" dirty="0" err="1"/>
              <a:t>Mastertitelformat</a:t>
            </a:r>
            <a:r>
              <a:rPr lang="en-US" altLang="de-DE" dirty="0"/>
              <a:t> </a:t>
            </a:r>
            <a:r>
              <a:rPr lang="en-US" altLang="de-DE" dirty="0" err="1"/>
              <a:t>bearbeiten</a:t>
            </a:r>
            <a:endParaRPr lang="en-US" dirty="0"/>
          </a:p>
        </p:txBody>
      </p:sp>
      <p:sp>
        <p:nvSpPr>
          <p:cNvPr id="2" name="Rechteck 1"/>
          <p:cNvSpPr/>
          <p:nvPr userDrawn="1"/>
        </p:nvSpPr>
        <p:spPr>
          <a:xfrm>
            <a:off x="0" y="4652492"/>
            <a:ext cx="9144000" cy="1828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Bildplatzhalter 3"/>
          <p:cNvSpPr>
            <a:spLocks noGrp="1"/>
          </p:cNvSpPr>
          <p:nvPr>
            <p:ph type="pic" sz="quarter" idx="14"/>
          </p:nvPr>
        </p:nvSpPr>
        <p:spPr>
          <a:xfrm>
            <a:off x="0" y="1328419"/>
            <a:ext cx="9144000" cy="3419793"/>
          </a:xfrm>
          <a:solidFill>
            <a:srgbClr val="FF99FF"/>
          </a:solidFill>
        </p:spPr>
        <p:txBody>
          <a:bodyPr anchor="t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endParaRPr lang="de-DE" dirty="0"/>
          </a:p>
          <a:p>
            <a:r>
              <a:rPr lang="de-DE" dirty="0"/>
              <a:t>Fügen Sie ein frei wählbares Bild ein.</a:t>
            </a:r>
          </a:p>
        </p:txBody>
      </p:sp>
    </p:spTree>
    <p:extLst>
      <p:ext uri="{BB962C8B-B14F-4D97-AF65-F5344CB8AC3E}">
        <p14:creationId xmlns:p14="http://schemas.microsoft.com/office/powerpoint/2010/main" val="3671066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6000" y="296244"/>
            <a:ext cx="6869178" cy="575989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US" altLang="de-DE" dirty="0" err="1"/>
              <a:t>Mastertitelformat</a:t>
            </a:r>
            <a:r>
              <a:rPr lang="en-US" altLang="de-DE" dirty="0"/>
              <a:t> </a:t>
            </a:r>
            <a:r>
              <a:rPr lang="en-US" altLang="de-DE" dirty="0" err="1"/>
              <a:t>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6000" y="1187341"/>
            <a:ext cx="8351999" cy="339363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altLang="de-DE" dirty="0"/>
              <a:t>Karlsruher Institut für Technologie (KIT)</a:t>
            </a:r>
          </a:p>
          <a:p>
            <a:pPr lvl="1"/>
            <a:r>
              <a:rPr lang="en-US" altLang="de-DE" dirty="0" err="1"/>
              <a:t>Zweite</a:t>
            </a:r>
            <a:r>
              <a:rPr lang="en-US" altLang="de-DE" dirty="0"/>
              <a:t> </a:t>
            </a:r>
            <a:r>
              <a:rPr lang="en-US" altLang="de-DE" dirty="0" err="1"/>
              <a:t>Ebene</a:t>
            </a:r>
            <a:endParaRPr lang="en-US" altLang="de-DE" dirty="0"/>
          </a:p>
          <a:p>
            <a:pPr lvl="2"/>
            <a:r>
              <a:rPr lang="en-US" altLang="de-DE" dirty="0" err="1"/>
              <a:t>Dritte</a:t>
            </a:r>
            <a:r>
              <a:rPr lang="en-US" altLang="de-DE" dirty="0"/>
              <a:t> </a:t>
            </a:r>
            <a:r>
              <a:rPr lang="en-US" altLang="de-DE" dirty="0" err="1"/>
              <a:t>Ebene</a:t>
            </a:r>
            <a:endParaRPr lang="en-US" altLang="de-DE" dirty="0"/>
          </a:p>
          <a:p>
            <a:pPr lvl="3"/>
            <a:r>
              <a:rPr lang="en-US" altLang="de-DE" dirty="0" err="1"/>
              <a:t>Vierte</a:t>
            </a:r>
            <a:r>
              <a:rPr lang="en-US" altLang="de-DE" dirty="0"/>
              <a:t> </a:t>
            </a:r>
            <a:r>
              <a:rPr lang="en-US" altLang="de-DE" dirty="0" err="1"/>
              <a:t>Ebene</a:t>
            </a:r>
            <a:endParaRPr lang="en-US" alt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6000" y="4748824"/>
            <a:ext cx="326368" cy="39626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fld id="{61696EC4-B4CF-4701-AD06-A8439D6D8E12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="" xmlns:a16="http://schemas.microsoft.com/office/drawing/2014/main" id="{74D87B36-D57F-487F-9086-156B2F77E750}"/>
              </a:ext>
            </a:extLst>
          </p:cNvPr>
          <p:cNvSpPr txBox="1">
            <a:spLocks/>
          </p:cNvSpPr>
          <p:nvPr/>
        </p:nvSpPr>
        <p:spPr>
          <a:xfrm>
            <a:off x="1700330" y="4748824"/>
            <a:ext cx="3681295" cy="396264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900" dirty="0"/>
              <a:t>KIT – Die Forschungsuniversität in der Helmholtz-Gemeinschaft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="" xmlns:a16="http://schemas.microsoft.com/office/drawing/2014/main" id="{4B978990-F548-4DBF-8142-A24718BD92B6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1709" y="331200"/>
            <a:ext cx="1086290" cy="500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3340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7" r:id="rId3"/>
    <p:sldLayoutId id="2147483687" r:id="rId4"/>
    <p:sldLayoutId id="2147483678" r:id="rId5"/>
    <p:sldLayoutId id="2147483686" r:id="rId6"/>
    <p:sldLayoutId id="2147483679" r:id="rId7"/>
    <p:sldLayoutId id="2147483688" r:id="rId8"/>
    <p:sldLayoutId id="2147483689" r:id="rId9"/>
    <p:sldLayoutId id="2147483680" r:id="rId10"/>
    <p:sldLayoutId id="2147483681" r:id="rId11"/>
    <p:sldLayoutId id="2147483682" r:id="rId12"/>
    <p:sldLayoutId id="2147483683" r:id="rId13"/>
    <p:sldLayoutId id="2147483684" r:id="rId14"/>
  </p:sldLayoutIdLst>
  <p:hf hdr="0" ftr="0"/>
  <p:txStyles>
    <p:titleStyle>
      <a:lvl1pPr algn="l" defTabSz="685983" rtl="0" eaLnBrk="1" latinLnBrk="0" hangingPunct="1">
        <a:lnSpc>
          <a:spcPct val="90000"/>
        </a:lnSpc>
        <a:spcBef>
          <a:spcPct val="0"/>
        </a:spcBef>
        <a:buNone/>
        <a:defRPr lang="en-US" sz="2400" b="1" kern="1200" dirty="0">
          <a:solidFill>
            <a:schemeClr val="tx1"/>
          </a:solidFill>
          <a:latin typeface="+mj-lt"/>
          <a:ea typeface="+mj-ea"/>
          <a:cs typeface="Arial" panose="020B0604020202020204" pitchFamily="34" charset="0"/>
        </a:defRPr>
      </a:lvl1pPr>
    </p:titleStyle>
    <p:bodyStyle>
      <a:lvl1pPr marL="203652" indent="-203652" algn="l" defTabSz="685983" rtl="0" eaLnBrk="1" latinLnBrk="0" hangingPunct="1">
        <a:lnSpc>
          <a:spcPct val="90000"/>
        </a:lnSpc>
        <a:spcBef>
          <a:spcPts val="360"/>
        </a:spcBef>
        <a:buSzPct val="88000"/>
        <a:buFontTx/>
        <a:buBlip>
          <a:blip r:embed="rId17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70423" indent="-203652" algn="l" defTabSz="685983" rtl="0" eaLnBrk="1" latinLnBrk="0" hangingPunct="1">
        <a:lnSpc>
          <a:spcPct val="90000"/>
        </a:lnSpc>
        <a:spcBef>
          <a:spcPts val="360"/>
        </a:spcBef>
        <a:buSzPct val="88000"/>
        <a:buFontTx/>
        <a:buBlip>
          <a:blip r:embed="rId17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7194" indent="-198888" algn="l" defTabSz="674073" rtl="0" eaLnBrk="1" latinLnBrk="0" hangingPunct="1">
        <a:lnSpc>
          <a:spcPct val="90000"/>
        </a:lnSpc>
        <a:spcBef>
          <a:spcPts val="360"/>
        </a:spcBef>
        <a:buSzPct val="88000"/>
        <a:buFontTx/>
        <a:buBlip>
          <a:blip r:embed="rId17"/>
        </a:buBlip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729" indent="-203652" algn="l" defTabSz="685983" rtl="0" eaLnBrk="1" latinLnBrk="0" hangingPunct="1">
        <a:lnSpc>
          <a:spcPct val="90000"/>
        </a:lnSpc>
        <a:spcBef>
          <a:spcPts val="360"/>
        </a:spcBef>
        <a:buSzPct val="88000"/>
        <a:buFontTx/>
        <a:buBlip>
          <a:blip r:embed="rId17"/>
        </a:buBlip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75500" indent="-198888" algn="l" defTabSz="685983" rtl="0" eaLnBrk="1" latinLnBrk="0" hangingPunct="1">
        <a:lnSpc>
          <a:spcPct val="90000"/>
        </a:lnSpc>
        <a:spcBef>
          <a:spcPts val="360"/>
        </a:spcBef>
        <a:buSzPct val="88000"/>
        <a:buFontTx/>
        <a:buBlip>
          <a:blip r:embed="rId17"/>
        </a:buBlip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6453" indent="-171496" algn="l" defTabSz="6859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9444" indent="-171496" algn="l" defTabSz="6859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2436" indent="-171496" algn="l" defTabSz="6859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5427" indent="-171496" algn="l" defTabSz="6859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91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983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974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966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957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949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940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932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527">
          <p15:clr>
            <a:srgbClr val="F26B43"/>
          </p15:clr>
        </p15:guide>
        <p15:guide id="3" orient="horz" pos="464" userDrawn="1">
          <p15:clr>
            <a:srgbClr val="F26B43"/>
          </p15:clr>
        </p15:guide>
        <p15:guide id="4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spc="-5" dirty="0"/>
              <a:t>Hier kommt der Titel des Vortrags rein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3"/>
          </p:nvPr>
        </p:nvSpPr>
        <p:spPr>
          <a:xfrm>
            <a:off x="380675" y="1979930"/>
            <a:ext cx="8515675" cy="285115"/>
          </a:xfrm>
        </p:spPr>
        <p:txBody>
          <a:bodyPr/>
          <a:lstStyle/>
          <a:p>
            <a:r>
              <a:rPr lang="de-DE" dirty="0"/>
              <a:t>Vorname Name </a:t>
            </a:r>
            <a:r>
              <a:rPr lang="de-DE" b="0" i="1" dirty="0"/>
              <a:t>(entsprechend einfügen)</a:t>
            </a:r>
            <a:endParaRPr lang="de-DE" dirty="0"/>
          </a:p>
        </p:txBody>
      </p:sp>
      <p:sp>
        <p:nvSpPr>
          <p:cNvPr id="2" name="Bildplatzhalter 1"/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225001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de-DE" altLang="de-DE" sz="1400" dirty="0"/>
              <a:t>Es ist nicht erwünscht, dass Sie Änderungen am Folien-Format vornehmen.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de-DE" altLang="de-DE" sz="1400" dirty="0"/>
              <a:t>Ihr Augenmerk sollte auf den Inhalten und deren angemessenen Präsentation liegen.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de-DE" altLang="de-DE" sz="1400" dirty="0"/>
              <a:t>Vermeiden Sie unbedingt Animationen, speziell animierte Folienübergänge</a:t>
            </a:r>
            <a:r>
              <a:rPr lang="de-DE" altLang="de-DE" sz="1400" dirty="0" smtClean="0"/>
              <a:t>, Anfliegen </a:t>
            </a:r>
            <a:r>
              <a:rPr lang="de-DE" altLang="de-DE" sz="1400" dirty="0"/>
              <a:t>von Objekten oder ähnliches.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de-DE" altLang="de-DE" sz="1400" dirty="0"/>
              <a:t>Keine eingebetteten Programme (Videosequenzen etc.). Sie sind verantwortlich dafür</a:t>
            </a:r>
            <a:r>
              <a:rPr lang="de-DE" altLang="de-DE" sz="1400" dirty="0" smtClean="0"/>
              <a:t>, dass </a:t>
            </a:r>
            <a:r>
              <a:rPr lang="de-DE" altLang="de-DE" sz="1400" dirty="0"/>
              <a:t>die Präsentation auf einem fremden Rechner läuft.</a:t>
            </a:r>
          </a:p>
          <a:p>
            <a:pPr marL="0" indent="0">
              <a:lnSpc>
                <a:spcPct val="120000"/>
              </a:lnSpc>
              <a:buNone/>
            </a:pPr>
            <a:endParaRPr lang="de-DE" altLang="de-DE" sz="1400" dirty="0"/>
          </a:p>
          <a:p>
            <a:pPr marL="0" indent="0">
              <a:lnSpc>
                <a:spcPct val="120000"/>
              </a:lnSpc>
              <a:buNone/>
            </a:pPr>
            <a:r>
              <a:rPr lang="de-DE" altLang="de-DE" sz="1400" dirty="0" smtClean="0"/>
              <a:t>Maximale </a:t>
            </a:r>
            <a:r>
              <a:rPr lang="de-DE" altLang="de-DE" sz="1400" dirty="0"/>
              <a:t>Dateigröße: 5 MByte. Verkleinern Sie daher hoch aufgelöste Bilder.*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de-DE" altLang="de-DE" sz="1400" dirty="0"/>
              <a:t>	Graphik formatieren – Graphik - Komprimieren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de-DE" altLang="de-DE" sz="1400" dirty="0"/>
              <a:t>Bilder mit max.100 </a:t>
            </a:r>
            <a:r>
              <a:rPr lang="de-DE" altLang="de-DE" sz="1400" dirty="0" err="1"/>
              <a:t>kByte</a:t>
            </a:r>
            <a:r>
              <a:rPr lang="de-DE" altLang="de-DE" sz="1400" dirty="0"/>
              <a:t> sind in Präsentationen bestens aufgelöst.</a:t>
            </a:r>
          </a:p>
          <a:p>
            <a:pPr marL="0" indent="0">
              <a:lnSpc>
                <a:spcPct val="120000"/>
              </a:lnSpc>
              <a:buNone/>
            </a:pPr>
            <a:endParaRPr lang="de-DE" altLang="de-DE" sz="1400" dirty="0">
              <a:latin typeface="Frutiger 45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de-DE" altLang="de-DE" sz="1400" b="1" dirty="0" smtClean="0">
                <a:solidFill>
                  <a:srgbClr val="A00078"/>
                </a:solidFill>
                <a:latin typeface="Frutiger 45" pitchFamily="34" charset="0"/>
              </a:rPr>
              <a:t>DAS </a:t>
            </a:r>
            <a:r>
              <a:rPr lang="de-DE" altLang="de-DE" sz="1400" b="1" dirty="0">
                <a:solidFill>
                  <a:srgbClr val="A00078"/>
                </a:solidFill>
                <a:latin typeface="Frutiger 45" pitchFamily="34" charset="0"/>
              </a:rPr>
              <a:t>IST ÜBRIGENS </a:t>
            </a:r>
            <a:r>
              <a:rPr lang="de-DE" altLang="de-DE" sz="1400" b="1" i="1" u="sng" dirty="0">
                <a:solidFill>
                  <a:srgbClr val="A00078"/>
                </a:solidFill>
                <a:latin typeface="Frutiger 45" pitchFamily="34" charset="0"/>
              </a:rPr>
              <a:t>VIEL</a:t>
            </a:r>
            <a:r>
              <a:rPr lang="de-DE" altLang="de-DE" sz="1400" b="1" dirty="0">
                <a:solidFill>
                  <a:srgbClr val="A00078"/>
                </a:solidFill>
                <a:latin typeface="Frutiger 45" pitchFamily="34" charset="0"/>
              </a:rPr>
              <a:t> MEHR TEXT ALS IN EINER PRÄSENTATION ZULÄSSIG </a:t>
            </a:r>
            <a:r>
              <a:rPr lang="de-DE" altLang="de-DE" sz="1400" b="1" dirty="0" smtClean="0">
                <a:solidFill>
                  <a:srgbClr val="A00078"/>
                </a:solidFill>
                <a:latin typeface="Frutiger 45" pitchFamily="34" charset="0"/>
              </a:rPr>
              <a:t>WÄRE</a:t>
            </a:r>
            <a:endParaRPr lang="de-DE" altLang="de-DE" sz="1400" b="1" dirty="0">
              <a:solidFill>
                <a:srgbClr val="A00078"/>
              </a:solidFill>
              <a:latin typeface="Frutiger 45" pitchFamily="34" charset="0"/>
            </a:endParaRPr>
          </a:p>
          <a:p>
            <a:pPr>
              <a:lnSpc>
                <a:spcPct val="120000"/>
              </a:lnSpc>
            </a:pPr>
            <a:endParaRPr lang="de-DE" altLang="de-DE" sz="1400" dirty="0"/>
          </a:p>
          <a:p>
            <a:pPr marL="0" indent="0">
              <a:lnSpc>
                <a:spcPct val="120000"/>
              </a:lnSpc>
              <a:buNone/>
            </a:pP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96EC4-B4CF-4701-AD06-A8439D6D8E12}" type="slidenum">
              <a:rPr lang="en-US" noProof="0" smtClean="0"/>
              <a:t>2</a:t>
            </a:fld>
            <a:endParaRPr lang="en-US" noProof="0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 dirty="0" err="1"/>
              <a:t>Jede</a:t>
            </a:r>
            <a:r>
              <a:rPr lang="en-US" altLang="de-DE" dirty="0"/>
              <a:t> </a:t>
            </a:r>
            <a:r>
              <a:rPr lang="en-US" altLang="de-DE" dirty="0" err="1"/>
              <a:t>Folie</a:t>
            </a:r>
            <a:r>
              <a:rPr lang="en-US" altLang="de-DE" dirty="0"/>
              <a:t> </a:t>
            </a:r>
            <a:r>
              <a:rPr lang="en-US" altLang="de-DE" dirty="0" err="1"/>
              <a:t>braucht</a:t>
            </a:r>
            <a:r>
              <a:rPr lang="en-US" altLang="de-DE" dirty="0"/>
              <a:t> </a:t>
            </a:r>
            <a:r>
              <a:rPr lang="en-US" altLang="de-DE" dirty="0" err="1"/>
              <a:t>einen</a:t>
            </a:r>
            <a:r>
              <a:rPr lang="en-US" altLang="de-DE" dirty="0"/>
              <a:t> </a:t>
            </a:r>
            <a:r>
              <a:rPr lang="en-US" altLang="de-DE" dirty="0" err="1"/>
              <a:t>Titel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91997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96EC4-B4CF-4701-AD06-A8439D6D8E12}" type="slidenum">
              <a:rPr lang="en-US" noProof="0" smtClean="0"/>
              <a:t>3</a:t>
            </a:fld>
            <a:endParaRPr lang="en-US" noProof="0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 dirty="0" err="1"/>
              <a:t>Ein</a:t>
            </a:r>
            <a:r>
              <a:rPr lang="en-US" altLang="de-DE" dirty="0"/>
              <a:t> </a:t>
            </a:r>
            <a:r>
              <a:rPr lang="en-US" altLang="de-DE" dirty="0" err="1"/>
              <a:t>eingebettetes</a:t>
            </a:r>
            <a:r>
              <a:rPr lang="en-US" altLang="de-DE" dirty="0"/>
              <a:t> </a:t>
            </a:r>
            <a:r>
              <a:rPr lang="en-US" altLang="de-DE" dirty="0" err="1"/>
              <a:t>Beispiel</a:t>
            </a:r>
            <a:r>
              <a:rPr lang="en-US" altLang="de-DE" dirty="0"/>
              <a:t>-</a:t>
            </a:r>
            <a:r>
              <a:rPr lang="en-US" altLang="de-DE" dirty="0" err="1"/>
              <a:t>Chemdraw</a:t>
            </a:r>
            <a:r>
              <a:rPr lang="en-US" altLang="de-DE" dirty="0"/>
              <a:t>-File</a:t>
            </a:r>
            <a:endParaRPr lang="de-DE" dirty="0"/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4718811"/>
              </p:ext>
            </p:extLst>
          </p:nvPr>
        </p:nvGraphicFramePr>
        <p:xfrm>
          <a:off x="111125" y="1031735"/>
          <a:ext cx="8921750" cy="3557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CS ChemDraw Drawing" r:id="rId3" imgW="8921044" imgH="3558117" progId="ChemDraw.Document.6.0">
                  <p:embed/>
                </p:oleObj>
              </mc:Choice>
              <mc:Fallback>
                <p:oleObj name="CS ChemDraw Drawing" r:id="rId3" imgW="8921044" imgH="3558117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1125" y="1031735"/>
                        <a:ext cx="8921750" cy="3557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09715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ign1">
  <a:themeElements>
    <a:clrScheme name="KIT">
      <a:dk1>
        <a:sysClr val="windowText" lastClr="000000"/>
      </a:dk1>
      <a:lt1>
        <a:sysClr val="window" lastClr="FFFFFF"/>
      </a:lt1>
      <a:dk2>
        <a:srgbClr val="009682"/>
      </a:dk2>
      <a:lt2>
        <a:srgbClr val="D9D9D9"/>
      </a:lt2>
      <a:accent1>
        <a:srgbClr val="009682"/>
      </a:accent1>
      <a:accent2>
        <a:srgbClr val="4664AA"/>
      </a:accent2>
      <a:accent3>
        <a:srgbClr val="D9D9D9"/>
      </a:accent3>
      <a:accent4>
        <a:srgbClr val="4CB5A7"/>
      </a:accent4>
      <a:accent5>
        <a:srgbClr val="7D92C3"/>
      </a:accent5>
      <a:accent6>
        <a:srgbClr val="7FCAC0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sign1" id="{D385F135-4BB1-4144-883F-BD663B3FA4BF}" vid="{9BD07EEE-6672-4655-8F7E-3FE0E154673F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Design1</Template>
  <TotalTime>0</TotalTime>
  <Words>96</Words>
  <Application>Microsoft Office PowerPoint</Application>
  <PresentationFormat>Benutzerdefiniert</PresentationFormat>
  <Paragraphs>16</Paragraphs>
  <Slides>3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Frutiger 45</vt:lpstr>
      <vt:lpstr>Design1</vt:lpstr>
      <vt:lpstr>CS ChemDraw Drawing</vt:lpstr>
      <vt:lpstr>PowerPoint-Präsentation</vt:lpstr>
      <vt:lpstr>Jede Folie braucht einen Titel</vt:lpstr>
      <vt:lpstr>Ein eingebettetes Beispiel-Chemdraw-File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 über das KIT</dc:title>
  <dc:creator>Franzi</dc:creator>
  <cp:lastModifiedBy>podlech</cp:lastModifiedBy>
  <cp:revision>286</cp:revision>
  <cp:lastPrinted>2021-03-12T10:18:36Z</cp:lastPrinted>
  <dcterms:created xsi:type="dcterms:W3CDTF">2017-12-07T14:50:50Z</dcterms:created>
  <dcterms:modified xsi:type="dcterms:W3CDTF">2022-10-25T05:50:45Z</dcterms:modified>
</cp:coreProperties>
</file>